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1pPr>
    <a:lvl2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2pPr>
    <a:lvl3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3pPr>
    <a:lvl4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4pPr>
    <a:lvl5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5pPr>
    <a:lvl6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6pPr>
    <a:lvl7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7pPr>
    <a:lvl8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8pPr>
    <a:lvl9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B13F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882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8BC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54545">
              <a:alpha val="4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82A2F"/>
        </a:fontRef>
        <a:srgbClr val="282A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D5C">
              <a:alpha val="82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B2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87B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254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7A8DB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DEDF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444C55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Daddy loses his glasses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Shape 1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Daddy loses his glasses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is a yellow fish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Everything looks fuzzy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like watching TV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There are two pillows on the bed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There is a pair of slippers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look in the bathroom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2" name="Shape 1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glasses are not in the toilet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778000" y="3657600"/>
            <a:ext cx="20828000" cy="35687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778000" y="7327900"/>
            <a:ext cx="20828000" cy="1892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绿叶上蝴蝶的写真照片"/>
          <p:cNvSpPr/>
          <p:nvPr>
            <p:ph type="pic" sz="quarter" idx="21"/>
          </p:nvPr>
        </p:nvSpPr>
        <p:spPr>
          <a:xfrm>
            <a:off x="15327675" y="6674745"/>
            <a:ext cx="8902514" cy="591243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一只橙色蝴蝶停留在草丛中一个人手上的特写"/>
          <p:cNvSpPr/>
          <p:nvPr>
            <p:ph type="pic" sz="half" idx="22"/>
          </p:nvPr>
        </p:nvSpPr>
        <p:spPr>
          <a:xfrm rot="21600000">
            <a:off x="15779078" y="-2308725"/>
            <a:ext cx="7408334" cy="94234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一片部分被吃掉的叶子上的帝王毛毛虫的特写"/>
          <p:cNvSpPr/>
          <p:nvPr>
            <p:ph type="pic" idx="23"/>
          </p:nvPr>
        </p:nvSpPr>
        <p:spPr>
          <a:xfrm rot="21600000">
            <a:off x="-3606800" y="-1397000"/>
            <a:ext cx="22745700" cy="15786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“在此键入引文。”"/>
          <p:cNvSpPr txBox="1"/>
          <p:nvPr>
            <p:ph type="body" sz="quarter" idx="21"/>
          </p:nvPr>
        </p:nvSpPr>
        <p:spPr>
          <a:xfrm>
            <a:off x="2374900" y="6362699"/>
            <a:ext cx="19621500" cy="1028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200"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112" name="–苏子柔"/>
          <p:cNvSpPr txBox="1"/>
          <p:nvPr>
            <p:ph type="body" sz="quarter" idx="22"/>
          </p:nvPr>
        </p:nvSpPr>
        <p:spPr>
          <a:xfrm>
            <a:off x="2374900" y="8966200"/>
            <a:ext cx="19621500" cy="72903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</a:lstStyle>
          <a:p>
            <a:pPr/>
            <a:r>
              <a:t>–苏子柔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一片部分被吃掉的叶子上的帝王毛毛虫的特写"/>
          <p:cNvSpPr/>
          <p:nvPr>
            <p:ph type="pic" idx="21"/>
          </p:nvPr>
        </p:nvSpPr>
        <p:spPr>
          <a:xfrm>
            <a:off x="2247" y="-939800"/>
            <a:ext cx="24384005" cy="16827500"/>
          </a:xfrm>
          <a:prstGeom prst="rect">
            <a:avLst/>
          </a:prstGeom>
          <a:ln w="88900"/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一片部分被吃掉的叶子上的帝王毛毛虫的特写"/>
          <p:cNvSpPr/>
          <p:nvPr>
            <p:ph type="pic" idx="21"/>
          </p:nvPr>
        </p:nvSpPr>
        <p:spPr>
          <a:xfrm>
            <a:off x="889000" y="-1625600"/>
            <a:ext cx="20332700" cy="14109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778000" y="9550400"/>
            <a:ext cx="20828000" cy="21209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778000" y="11785600"/>
            <a:ext cx="20828000" cy="134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778000" y="5067300"/>
            <a:ext cx="20828000" cy="35687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一片部分被吃掉的叶子上的帝王毛毛虫的特写"/>
          <p:cNvSpPr/>
          <p:nvPr>
            <p:ph type="pic" idx="21"/>
          </p:nvPr>
        </p:nvSpPr>
        <p:spPr>
          <a:xfrm>
            <a:off x="7785100" y="114300"/>
            <a:ext cx="17195800" cy="1186689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574800" y="1854200"/>
            <a:ext cx="10858500" cy="4826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574800" y="6692900"/>
            <a:ext cx="10858500" cy="5067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xfrm>
            <a:off x="1778000" y="3898900"/>
            <a:ext cx="208280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一片部分被吃掉的叶子上的帝王毛毛虫的特写"/>
          <p:cNvSpPr/>
          <p:nvPr>
            <p:ph type="pic" sz="half" idx="21"/>
          </p:nvPr>
        </p:nvSpPr>
        <p:spPr>
          <a:xfrm>
            <a:off x="10629900" y="3136398"/>
            <a:ext cx="13843000" cy="955311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6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大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85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/>
          </p:nvPr>
        </p:nvSpPr>
        <p:spPr>
          <a:xfrm>
            <a:off x="1778000" y="1498600"/>
            <a:ext cx="20828000" cy="1071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1778000" y="355600"/>
            <a:ext cx="20828000" cy="349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36944" y="13008841"/>
            <a:ext cx="508351" cy="5674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titleStyle>
    <p:bodyStyle>
      <a:lvl1pPr marL="76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152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228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304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3810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457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533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609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685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bodyStyle>
    <p:other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跟着Kevin学英语(9)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跟着Kevin学英语(9)</a:t>
            </a:r>
          </a:p>
        </p:txBody>
      </p:sp>
      <p:sp>
        <p:nvSpPr>
          <p:cNvPr id="138" name="Daddy Loses his Glasse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Daddy Loses his Glasses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toilet.png" descr="toilet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193043" y="2148482"/>
            <a:ext cx="8088314" cy="9368236"/>
          </a:xfrm>
          <a:prstGeom prst="rect">
            <a:avLst/>
          </a:prstGeom>
        </p:spPr>
      </p:pic>
      <p:sp>
        <p:nvSpPr>
          <p:cNvPr id="189" name="T 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T t</a:t>
            </a:r>
          </a:p>
        </p:txBody>
      </p:sp>
      <p:sp>
        <p:nvSpPr>
          <p:cNvPr id="190" name="Toile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Toilet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He can’t find it anywhere…"/>
          <p:cNvSpPr txBox="1"/>
          <p:nvPr>
            <p:ph type="title"/>
          </p:nvPr>
        </p:nvSpPr>
        <p:spPr>
          <a:xfrm>
            <a:off x="2523835" y="2411330"/>
            <a:ext cx="19336330" cy="8893340"/>
          </a:xfrm>
          <a:prstGeom prst="rect">
            <a:avLst/>
          </a:prstGeom>
        </p:spPr>
        <p:txBody>
          <a:bodyPr/>
          <a:lstStyle/>
          <a:p>
            <a:pPr algn="l" defTabSz="628269">
              <a:defRPr sz="7760"/>
            </a:pPr>
            <a:r>
              <a:t>He can’t find it anywhere</a:t>
            </a:r>
          </a:p>
          <a:p>
            <a:pPr algn="l" defTabSz="628269">
              <a:defRPr sz="7760"/>
            </a:pPr>
          </a:p>
          <a:p>
            <a:pPr algn="l" defTabSz="628269">
              <a:defRPr sz="7760"/>
            </a:pPr>
            <a:r>
              <a:t>Be careful</a:t>
            </a:r>
          </a:p>
          <a:p>
            <a:pPr algn="l" defTabSz="628269">
              <a:defRPr sz="7760"/>
            </a:pPr>
          </a:p>
          <a:p>
            <a:pPr algn="l" defTabSz="628269">
              <a:defRPr sz="7760"/>
            </a:pPr>
            <a:r>
              <a:t>It’s not funny</a:t>
            </a:r>
          </a:p>
          <a:p>
            <a:pPr algn="l" defTabSz="628269">
              <a:defRPr sz="7760"/>
            </a:pPr>
          </a:p>
          <a:p>
            <a:pPr algn="l" defTabSz="628269">
              <a:defRPr sz="7760"/>
            </a:pPr>
            <a:r>
              <a:t>It’s too difficult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lose.png" descr="lose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125436" y="1866900"/>
            <a:ext cx="11756629" cy="9434513"/>
          </a:xfrm>
          <a:prstGeom prst="rect">
            <a:avLst/>
          </a:prstGeom>
        </p:spPr>
      </p:pic>
      <p:sp>
        <p:nvSpPr>
          <p:cNvPr id="141" name="L 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L s</a:t>
            </a:r>
          </a:p>
        </p:txBody>
      </p:sp>
      <p:sp>
        <p:nvSpPr>
          <p:cNvPr id="142" name="Los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Lose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prism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lasses.png" descr="glasses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660821" y="3680618"/>
            <a:ext cx="10685861" cy="5807076"/>
          </a:xfrm>
          <a:prstGeom prst="rect">
            <a:avLst/>
          </a:prstGeom>
        </p:spPr>
      </p:pic>
      <p:sp>
        <p:nvSpPr>
          <p:cNvPr id="147" name="G 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G g</a:t>
            </a:r>
          </a:p>
        </p:txBody>
      </p:sp>
      <p:sp>
        <p:nvSpPr>
          <p:cNvPr id="148" name="Glasse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Glasses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fish.png" descr="fish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125436" y="1866900"/>
            <a:ext cx="11756629" cy="9434513"/>
          </a:xfrm>
          <a:prstGeom prst="rect">
            <a:avLst/>
          </a:prstGeom>
        </p:spPr>
      </p:pic>
      <p:sp>
        <p:nvSpPr>
          <p:cNvPr id="153" name="F 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F f</a:t>
            </a:r>
          </a:p>
        </p:txBody>
      </p:sp>
      <p:sp>
        <p:nvSpPr>
          <p:cNvPr id="154" name="Fish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Fish</a:t>
            </a:r>
          </a:p>
          <a:p>
            <a:pPr>
              <a:defRPr sz="10000"/>
            </a:pPr>
            <a:r>
              <a:t>Fuzzy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fuzzy.png" descr="fuzzy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569539" y="3403203"/>
            <a:ext cx="10868423" cy="6909594"/>
          </a:xfrm>
          <a:prstGeom prst="rect">
            <a:avLst/>
          </a:prstGeom>
        </p:spPr>
      </p:pic>
      <p:sp>
        <p:nvSpPr>
          <p:cNvPr id="159" name="F 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F f</a:t>
            </a:r>
          </a:p>
        </p:txBody>
      </p:sp>
      <p:sp>
        <p:nvSpPr>
          <p:cNvPr id="160" name="Fish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Fish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Fuzzy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television.png" descr="television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6" y="1866900"/>
            <a:ext cx="11842354" cy="9931400"/>
          </a:xfrm>
          <a:prstGeom prst="rect">
            <a:avLst/>
          </a:prstGeom>
        </p:spPr>
      </p:pic>
      <p:sp>
        <p:nvSpPr>
          <p:cNvPr id="165" name="T 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T t</a:t>
            </a:r>
          </a:p>
        </p:txBody>
      </p:sp>
      <p:sp>
        <p:nvSpPr>
          <p:cNvPr id="166" name="Television(TV)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Television(TV)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llow.png" descr="pillow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4" y="1866900"/>
            <a:ext cx="11842355" cy="9931400"/>
          </a:xfrm>
          <a:prstGeom prst="rect">
            <a:avLst/>
          </a:prstGeom>
        </p:spPr>
      </p:pic>
      <p:sp>
        <p:nvSpPr>
          <p:cNvPr id="171" name="P 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P p</a:t>
            </a:r>
          </a:p>
        </p:txBody>
      </p:sp>
      <p:sp>
        <p:nvSpPr>
          <p:cNvPr id="172" name="Pillow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Pillow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lipper.png" descr="slipper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5" y="4081462"/>
            <a:ext cx="11842354" cy="5553076"/>
          </a:xfrm>
          <a:prstGeom prst="rect">
            <a:avLst/>
          </a:prstGeom>
        </p:spPr>
      </p:pic>
      <p:sp>
        <p:nvSpPr>
          <p:cNvPr id="177" name="S 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S s</a:t>
            </a:r>
          </a:p>
        </p:txBody>
      </p:sp>
      <p:sp>
        <p:nvSpPr>
          <p:cNvPr id="178" name="Slipper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Slipper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bathroom.png" descr="bathroom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637007" y="3219052"/>
            <a:ext cx="11200607" cy="7277895"/>
          </a:xfrm>
          <a:prstGeom prst="rect">
            <a:avLst/>
          </a:prstGeom>
        </p:spPr>
      </p:pic>
      <p:sp>
        <p:nvSpPr>
          <p:cNvPr id="183" name="B 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B b</a:t>
            </a:r>
          </a:p>
        </p:txBody>
      </p:sp>
      <p:sp>
        <p:nvSpPr>
          <p:cNvPr id="184" name="Bathroom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Bathroom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jpe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jpeg"/></Relationships>

</file>

<file path=ppt/theme/theme1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BC00FF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000000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